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61" r:id="rId9"/>
    <p:sldId id="262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74047A-26ED-41A8-AE03-8D5BF76DE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61A278A-29C7-46AE-AAFE-09F83B70B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6FB319E-53C5-4880-B2A0-D8D06079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4B06AD0-9CA7-4BAB-825A-88D3F299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907F4F8-CEEA-40CF-850E-D9FA21BB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741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48BB6C-7EAB-4CCE-A612-B9BB1434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8002BA5-0C0D-4B86-AB75-5F4E52C0D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E9F73A7-F2B8-462E-8D35-E8F41E25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4D73984-89A2-4625-BD8E-04FAF010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502415C-F67B-4313-A36A-BBBBC4A0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735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BE42A6D-EB43-48CB-BB60-1FCED5AA5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C6178F4-6D0F-4A1D-8100-3CB0A1D29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4F8F665-A910-4AD9-8DC0-160F0441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86EF349-71A2-4EC0-8DE2-1C7078AF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BB346A1-7E10-40FB-8854-C22E45FA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68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A1866C-9BB8-4A62-B1DE-9CB248DE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AE1CD3D-0BFD-4570-8261-0DC27B6E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95E06D2-783E-4FB5-8362-9C17838A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B94E12-DBFF-448E-95FB-FABC8464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22C3E5-AC78-45CD-AFB8-F8E4D074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46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66E551-71BC-4394-92F1-A5D89F1A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1D0A0FF-1D08-47A5-BF6E-84F0C8AB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603B5EB-7D22-4122-BB86-962DD2DC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CB4CD1-057F-41D8-80A1-5D63761C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2462B12-EFA7-4654-9562-77C9055E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219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0125CC-3346-42EE-86EA-490850C5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0D30024-AD86-465D-AC54-6E2105BC9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B098C85-BDE7-4476-971A-A2791CB24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D125CDA-1279-49B2-B162-828FCFD2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C66208C-523C-4527-ADDD-2B40D0CE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CC4AAD6-1096-459B-8BE3-EDABC8AB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229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1DAFEC-B2C4-4C5D-9F0F-D7E68080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22E4428-B1A3-4C53-873D-076A9B265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FC1E4F1-AE33-4A32-B6DC-22B5C482F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7CF3235-8F91-4FAB-A788-079A29D3B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F47765A-EB2F-4DF8-A468-C325A4B28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93464C1-514C-4C25-A96E-1714566D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A6EFD275-1225-4C64-AA00-9E5826D8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FCECBDA-2213-4ECD-A0E9-FD14FB51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924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7C4600-9DF3-4056-BDA3-8BB7C959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3236C57-4989-427F-819F-7B141386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4D907FC-D8B6-4287-9F00-FCF8BD83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CB95CE4-6EF7-4194-AFD7-5C90785A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915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5AD5449-A6CE-4073-943A-3A445BDD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871D55D-B178-4188-8CCD-11A8F57A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C522847-5D89-4792-B091-87C2BAF4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11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93A5FD-516A-4C81-BC04-F515779D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855E6E-27FC-4768-A71E-50D490BA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C06251E-BB1B-4A05-80B5-D9CC4B593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49784CF-DB5C-4725-AD9B-A386E23C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9C86B16-8E52-4995-918C-A235F3E1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51669C-C993-4799-9F4D-B8F96797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866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32E813-A3A3-48EB-ACD4-6C15698A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CF39A31-ECC8-403F-A018-2B1032040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66DEC44-EAE9-47FE-8556-55BC649B7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DF04DBE-3FD1-44FD-8B60-A001685D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3EF71F8-EFFB-43C7-AF53-8CE16E0F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302A17A-5D56-4BF6-AE14-B6EB2178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961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9B2090-B89D-4D88-8777-75B61691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D23ED4C-0259-4ABF-B9D2-38DA319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C69724-CCC7-410C-B3DF-89EF9AAE3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5F80-EB91-4F17-81BB-6F50BA02A81F}" type="datetimeFigureOut">
              <a:rPr lang="fr-FR" smtClean="0"/>
              <a:pPr/>
              <a:t>04/04/2024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5332889-8088-43C2-A0F7-A0012141A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77AAD9-CD1A-4F62-8166-81BB56FD2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A955-5CEF-46FF-AAD6-6DEA6D54B5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941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euse-fm.com/podcasts/lycee-henry-vogt-de-commercy-217/le-lycee-henri-vogt-de-commercy-soutient-l-association-les-parents-d-hugo-les-25-et-29-mars-41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esparentsdhugo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ABDD082-E99B-490D-AFF1-CA6D399A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96" y="612608"/>
            <a:ext cx="9603944" cy="21123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3F3FA21-C753-4B59-A37F-AD923A47B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2652044"/>
            <a:ext cx="2896933" cy="34215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13E3F3-8272-4DCF-AB4C-824BB7065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745" y="293408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3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9806" y="511516"/>
            <a:ext cx="809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STAND AU LYCEE 2MRC GR3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Espace réservé du contenu 4" descr="D:\année scolaire 2023 2024\Photo eleves action ESS\IMG_1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7171" y="1845182"/>
            <a:ext cx="2868664" cy="27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D:\année scolaire 2023 2024\Photo eleves action ESS\IMG_16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85876" y="2971973"/>
            <a:ext cx="3375935" cy="269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0612" y="2124635"/>
            <a:ext cx="10493188" cy="4052328"/>
          </a:xfrm>
        </p:spPr>
        <p:txBody>
          <a:bodyPr/>
          <a:lstStyle/>
          <a:p>
            <a:r>
              <a:rPr lang="fr-FR" dirty="0" smtClean="0"/>
              <a:t>STEPHANE FLEURS :                   Sophie et </a:t>
            </a:r>
            <a:r>
              <a:rPr lang="fr-FR" dirty="0" err="1" smtClean="0"/>
              <a:t>Noélie</a:t>
            </a:r>
            <a:endParaRPr lang="fr-FR" dirty="0" smtClean="0"/>
          </a:p>
          <a:p>
            <a:r>
              <a:rPr lang="fr-FR" dirty="0" smtClean="0"/>
              <a:t>SAJOU JOUETS :                          </a:t>
            </a:r>
            <a:r>
              <a:rPr lang="fr-FR" dirty="0" err="1" smtClean="0"/>
              <a:t>Léanne</a:t>
            </a:r>
            <a:r>
              <a:rPr lang="fr-FR" dirty="0" smtClean="0"/>
              <a:t> et </a:t>
            </a:r>
            <a:r>
              <a:rPr lang="fr-FR" dirty="0" err="1" smtClean="0"/>
              <a:t>Fiorenza</a:t>
            </a:r>
            <a:endParaRPr lang="fr-FR" dirty="0" smtClean="0"/>
          </a:p>
          <a:p>
            <a:r>
              <a:rPr lang="fr-FR" dirty="0" smtClean="0"/>
              <a:t>LA BOITE A MADELEINES :         </a:t>
            </a:r>
            <a:r>
              <a:rPr lang="fr-FR" dirty="0" err="1" smtClean="0"/>
              <a:t>Edann</a:t>
            </a:r>
            <a:r>
              <a:rPr lang="fr-FR" dirty="0" smtClean="0"/>
              <a:t> et Romain puis </a:t>
            </a:r>
            <a:r>
              <a:rPr lang="fr-FR" dirty="0" err="1" smtClean="0"/>
              <a:t>Elyna</a:t>
            </a:r>
            <a:r>
              <a:rPr lang="fr-FR" dirty="0" smtClean="0"/>
              <a:t> et Ambre</a:t>
            </a:r>
          </a:p>
          <a:p>
            <a:r>
              <a:rPr lang="fr-FR" dirty="0" smtClean="0"/>
              <a:t>LA LIBRAIRIE COMMERCIENNE : Agathe et Emile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99719" y="254487"/>
            <a:ext cx="6049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ADMINISTRATION </a:t>
            </a:r>
          </a:p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 QUESTIONNAIRE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663" y="302511"/>
            <a:ext cx="93530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MARDI 2 AVRIL </a:t>
            </a:r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BILAN 2MRC GR1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Espace réservé du contenu 4" descr="D:\année scolaire 2023 2024\Photo eleves action ESS\20240402_0905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5684" y="1105980"/>
            <a:ext cx="2293898" cy="22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D:\année scolaire 2023 2024\Photo eleves action ESS\20240402_090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11893" y="3883933"/>
            <a:ext cx="2480310" cy="18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année scolaire 2023 2024\Photo eleves action ESS\20240402_0905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67153" y="2247873"/>
            <a:ext cx="2480310" cy="18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985249" y="1532965"/>
            <a:ext cx="337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INVENTAIRE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95560" y="4188566"/>
            <a:ext cx="2861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COMPTE </a:t>
            </a:r>
          </a:p>
          <a:p>
            <a:r>
              <a:rPr lang="fr-FR" sz="2800" dirty="0" smtClean="0"/>
              <a:t>FINANCIER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296835" y="2366682"/>
            <a:ext cx="3173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ANALYSE DES QUESTIONNAIRES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6AFCAE-C302-4653-9374-7C3A56D0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VIDEO 1MCVA1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6A89068-A76E-4B5D-9013-388DB4476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https://filesender.renater.fr/download.php?token=bac4b283-c062-4264-9e89-4f5fc07bf5fa&amp;archive_format=undefined&amp;files_ids=36555403</a:t>
            </a:r>
          </a:p>
        </p:txBody>
      </p:sp>
    </p:spTree>
    <p:extLst>
      <p:ext uri="{BB962C8B-B14F-4D97-AF65-F5344CB8AC3E}">
        <p14:creationId xmlns:p14="http://schemas.microsoft.com/office/powerpoint/2010/main" xmlns="" val="165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638" y="472330"/>
            <a:ext cx="10494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AFFICHE CREEE PAR AGATHE 2MRC2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512094" y="1189401"/>
          <a:ext cx="3833813" cy="5418137"/>
        </p:xfrm>
        <a:graphic>
          <a:graphicData uri="http://schemas.openxmlformats.org/presentationml/2006/ole">
            <p:oleObj spid="_x0000_s22531" name="Photo" r:id="rId3" imgW="23628571" imgH="3340000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1F73961-1209-4D68-AD74-57D6E7E0D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meuse-fm.com/podcasts/lycee-henry-vogt-de-commercy-217/le-lycee-henri-vogt-de-commercy-soutient-l-association-les-parents-d-hugo-les-25-et-29-mars-4107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D:\année scolaire 2023 2024\Photo eleves action ESS\20240319_092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37870" y="3275968"/>
            <a:ext cx="3348838" cy="30409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17382" y="746649"/>
            <a:ext cx="7348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EMISSION RADIO </a:t>
            </a:r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2MRC2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4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982" y="412394"/>
            <a:ext cx="11596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CREATION D’UN QUESTIONNAIRE PAR ERWAN 2MRC1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5118" y="1277470"/>
            <a:ext cx="10596282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Nous sommes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ves au lyc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e Henri Vogt de Commercy. Nous administrons un questionnaire dans le cadre de la semaine de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ESS (Economie Sociale et Solidaire).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Notre but est de pr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senter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association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«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Les Parents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Hugo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et de proposer une action solidaire pour aider cette association en vendant leurs produits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riv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pondre en direct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Quelles sont les associations caritatives que vous connaissez ?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 …………………………………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Connaissez-vous 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association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«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Les Parents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Hugo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</a:rPr>
              <a:t> »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?				Oui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	Non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Savez-vous quelle cause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fend cette association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?				Oui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	Non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Est-ce que cela vous int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resse de connaitre un peu mieux cette association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?		Oui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Non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Si oui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  <a:hlinkClick r:id="rId2"/>
              </a:rPr>
              <a:t>www.lesparentsdhugo.fr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Etes-vous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accord pour nous communiquer vos coordonn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es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pour vous recontacter si nous faisons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autres actions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?    				Oui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</a:rPr>
              <a:t>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Non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NOM Pr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nom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…………………………………………………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Courriel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………………………………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.@........................................ 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phone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ptos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ptos"/>
                <a:ea typeface="Aptos"/>
                <a:cs typeface="Times New Roman" pitchFamily="18" charset="0"/>
                <a:sym typeface="Wingdings" pitchFamily="2" charset="2"/>
              </a:rPr>
              <a:t>…………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ptos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49" name="Image 1" descr="QR 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196" y="5238097"/>
            <a:ext cx="1184275" cy="118745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935072" y="578223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Répondre en scannant le QRCODE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24742" y="796833"/>
            <a:ext cx="842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 mars au marché de COMMERCY</a:t>
            </a:r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 5" descr="D:\année scolaire 2023 2024\Photo eleves action ESS\20240325_082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597" y="3653105"/>
            <a:ext cx="2848750" cy="236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D:\année scolaire 2023 2024\Photo eleves action ESS\20240325_082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55188" y="2223226"/>
            <a:ext cx="3107245" cy="24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année scolaire 2023 2024\Photo eleves action ESS\20240325_085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73525" y="3896534"/>
            <a:ext cx="2907120" cy="241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D:\année scolaire 2023 2024\Photo eleves action ESS\20240325_075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921401" y="2115656"/>
            <a:ext cx="2695600" cy="24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78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0624" y="1099484"/>
            <a:ext cx="10515600" cy="4351338"/>
          </a:xfrm>
        </p:spPr>
        <p:txBody>
          <a:bodyPr/>
          <a:lstStyle/>
          <a:p>
            <a:r>
              <a:rPr lang="fr-FR" dirty="0" smtClean="0"/>
              <a:t>Inventaire</a:t>
            </a:r>
          </a:p>
          <a:p>
            <a:r>
              <a:rPr lang="fr-FR" dirty="0" smtClean="0"/>
              <a:t>Gestion des stocks</a:t>
            </a:r>
          </a:p>
          <a:p>
            <a:r>
              <a:rPr lang="fr-FR" dirty="0" smtClean="0"/>
              <a:t>Etiquettes prix</a:t>
            </a:r>
          </a:p>
          <a:p>
            <a:r>
              <a:rPr lang="fr-FR" dirty="0" smtClean="0"/>
              <a:t>Fond de caisse</a:t>
            </a:r>
          </a:p>
          <a:p>
            <a:r>
              <a:rPr lang="fr-FR" dirty="0" smtClean="0"/>
              <a:t>Document de caisse ….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9072" y="197241"/>
            <a:ext cx="121063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PREPARATION DES PRODUITS POUR LES STANDS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Image 5" descr="D:\année scolaire 2023 2024\Photo eleves action ESS\20240328_142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95548" y="1148739"/>
            <a:ext cx="2889044" cy="2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D:\année scolaire 2023 2024\Photo eleves action ESS\20240328_142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95093" y="2042968"/>
            <a:ext cx="2781470" cy="203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année scolaire 2023 2024\Photo eleves action ESS\20240328_142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98074" y="3890902"/>
            <a:ext cx="2689415" cy="2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:\année scolaire 2023 2024\Photo eleves action ESS\20240328_1422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89191" y="4200184"/>
            <a:ext cx="2554944" cy="19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BRICOMARCHE			INTERMARCHE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NETTO  				MATCH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66673" y="197241"/>
            <a:ext cx="103481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VENDREDI 29 MARS </a:t>
            </a:r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STANDS </a:t>
            </a:r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DANS LES MAGASINS DE COMMERCY  8H A 10h 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Image 6" descr="D:\année scolaire 2023 2024\Photo eleves action ESS\20240329_0909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01994" y="1838959"/>
            <a:ext cx="1974261" cy="15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D:\année scolaire 2023 2024\Photo eleves action ESS\20240329_092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34652" y="4485956"/>
            <a:ext cx="2039574" cy="16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D:\année scolaire 2023 2024\Photo eleves action ESS\20240329_093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847867" y="1838957"/>
            <a:ext cx="2065701" cy="15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:\année scolaire 2023 2024\Photo eleves action ESS\20240329_0947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945839" y="4275179"/>
            <a:ext cx="2078766" cy="167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673" y="197241"/>
            <a:ext cx="103481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VENDREDI 29 MARS </a:t>
            </a:r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STANDS </a:t>
            </a:r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DANS LES MAGASINS DE COMMERCY  10H A 12h 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39" y="2107865"/>
            <a:ext cx="2449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BRICOMARCHE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5988257" y="2094803"/>
            <a:ext cx="235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INTERMARCHE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774733" y="4067294"/>
            <a:ext cx="1173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NETTO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6064932" y="4263237"/>
            <a:ext cx="1255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MATCH</a:t>
            </a:r>
            <a:endParaRPr lang="fr-FR" sz="2800" dirty="0"/>
          </a:p>
        </p:txBody>
      </p:sp>
      <p:pic>
        <p:nvPicPr>
          <p:cNvPr id="10" name="Image 9" descr="D:\année scolaire 2023 2024\Photo eleves action ESS\20240329_1027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12582" y="1976117"/>
            <a:ext cx="1856696" cy="17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D:\année scolaire 2023 2024\Photo eleves action ESS\20240329_1036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12582" y="4092299"/>
            <a:ext cx="1922010" cy="17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D:\année scolaire 2023 2024\Photo eleves action ESS\20240329_1043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801455" y="4490717"/>
            <a:ext cx="2052640" cy="150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:\année scolaire 2023 2024\Photo eleves action ESS\20240329_1130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729610" y="1923866"/>
            <a:ext cx="1882823" cy="14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167</Words>
  <Application>Microsoft Office PowerPoint</Application>
  <PresentationFormat>Personnalisé</PresentationFormat>
  <Paragraphs>50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Photo</vt:lpstr>
      <vt:lpstr>Diapositive 1</vt:lpstr>
      <vt:lpstr>VIDEO 1MCVA1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BLIES ISABELLE</dc:creator>
  <cp:lastModifiedBy>Isabelle</cp:lastModifiedBy>
  <cp:revision>11</cp:revision>
  <dcterms:created xsi:type="dcterms:W3CDTF">2024-04-02T13:49:46Z</dcterms:created>
  <dcterms:modified xsi:type="dcterms:W3CDTF">2024-04-04T09:22:04Z</dcterms:modified>
</cp:coreProperties>
</file>